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8" r:id="rId5"/>
    <p:sldMasterId id="2147483661" r:id="rId6"/>
    <p:sldMasterId id="2147483702" r:id="rId7"/>
    <p:sldMasterId id="214748370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y="5143500" cx="9144000"/>
  <p:notesSz cx="6858000" cy="9144000"/>
  <p:embeddedFontLst>
    <p:embeddedFont>
      <p:font typeface="Play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insbTYdxYqjIDPzw/DUizH3KTl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font" Target="fonts/Play-bold.fntdata"/><Relationship Id="rId14" Type="http://schemas.openxmlformats.org/officeDocument/2006/relationships/slide" Target="slides/slide5.xml"/><Relationship Id="rId36" Type="http://schemas.openxmlformats.org/officeDocument/2006/relationships/font" Target="fonts/Play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38" Type="http://customschemas.google.com/relationships/presentationmetadata" Target="meta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p10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p11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p12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p13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14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15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p16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p17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p18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p19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p2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p20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p21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22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p23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p24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p25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3" name="Google Shape;643;p26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/>
              <a:t>Немного обо мне, меня зовут Айрат Фахрутдинов, я комьюнити-менеджер образовательных проектов VK Education</a:t>
            </a:r>
            <a:endParaRPr/>
          </a:p>
        </p:txBody>
      </p:sp>
      <p:sp>
        <p:nvSpPr>
          <p:cNvPr id="489" name="Google Shape;4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p5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p6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7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8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9:notes"/>
          <p:cNvSpPr/>
          <p:nvPr>
            <p:ph idx="2" type="sldImg"/>
          </p:nvPr>
        </p:nvSpPr>
        <p:spPr>
          <a:xfrm>
            <a:off x="217488" y="801688"/>
            <a:ext cx="7126287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/>
          <p:nvPr>
            <p:ph type="title"/>
          </p:nvPr>
        </p:nvSpPr>
        <p:spPr>
          <a:xfrm>
            <a:off x="494110" y="519113"/>
            <a:ext cx="4644629" cy="1035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" type="body"/>
          </p:nvPr>
        </p:nvSpPr>
        <p:spPr>
          <a:xfrm>
            <a:off x="494110" y="1768325"/>
            <a:ext cx="3857216" cy="160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6"/>
            <a:ext cx="2079223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452378" y="519112"/>
            <a:ext cx="3465903" cy="8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69;p6"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4"/>
            <a:ext cx="4624995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idx="11" type="ftr"/>
          </p:nvPr>
        </p:nvSpPr>
        <p:spPr>
          <a:xfrm>
            <a:off x="503640" y="126000"/>
            <a:ext cx="8155080" cy="1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9;p2" id="147" name="Google Shape;1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/>
          <p:nvPr>
            <p:ph idx="1" type="body"/>
          </p:nvPr>
        </p:nvSpPr>
        <p:spPr>
          <a:xfrm>
            <a:off x="494110" y="3650148"/>
            <a:ext cx="3759600" cy="41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  <a:defRPr sz="1500"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−"/>
              <a:defRPr sz="1500"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49" name="Google Shape;149;p47"/>
          <p:cNvSpPr txBox="1"/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53;p2" id="150" name="Google Shape;1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2"/>
            <a:ext cx="2079221" cy="3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accent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8"/>
          <p:cNvSpPr txBox="1"/>
          <p:nvPr>
            <p:ph idx="1" type="body"/>
          </p:nvPr>
        </p:nvSpPr>
        <p:spPr>
          <a:xfrm>
            <a:off x="494110" y="3650148"/>
            <a:ext cx="7668001" cy="415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−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•"/>
              <a:defRPr sz="1500"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54" name="Google Shape;154;p48"/>
          <p:cNvSpPr txBox="1"/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58;p3" id="155" name="Google Shape;15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2"/>
            <a:ext cx="2079226" cy="367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9;p3" id="156" name="Google Shape;15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9"/>
          <p:cNvSpPr txBox="1"/>
          <p:nvPr>
            <p:ph type="title"/>
          </p:nvPr>
        </p:nvSpPr>
        <p:spPr>
          <a:xfrm>
            <a:off x="494110" y="519112"/>
            <a:ext cx="4644600" cy="103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49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  <a:defRPr sz="1500"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−"/>
              <a:defRPr sz="1500"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63;p4" id="161" name="Google Shape;16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4"/>
            <a:ext cx="2079221" cy="3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4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0"/>
          <p:cNvSpPr txBox="1"/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5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1"/>
          <p:cNvSpPr txBox="1"/>
          <p:nvPr>
            <p:ph idx="1" type="body"/>
          </p:nvPr>
        </p:nvSpPr>
        <p:spPr>
          <a:xfrm>
            <a:off x="503635" y="1530667"/>
            <a:ext cx="4068301" cy="312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69" name="Google Shape;169;p51"/>
          <p:cNvSpPr txBox="1"/>
          <p:nvPr>
            <p:ph type="title"/>
          </p:nvPr>
        </p:nvSpPr>
        <p:spPr>
          <a:xfrm>
            <a:off x="508001" y="519112"/>
            <a:ext cx="4064102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5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2"/>
          <p:cNvSpPr txBox="1"/>
          <p:nvPr>
            <p:ph idx="1" type="body"/>
          </p:nvPr>
        </p:nvSpPr>
        <p:spPr>
          <a:xfrm>
            <a:off x="508001" y="1329928"/>
            <a:ext cx="3978301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74" name="Google Shape;174;p52"/>
          <p:cNvSpPr txBox="1"/>
          <p:nvPr>
            <p:ph idx="2" type="body"/>
          </p:nvPr>
        </p:nvSpPr>
        <p:spPr>
          <a:xfrm>
            <a:off x="4671617" y="1329928"/>
            <a:ext cx="3978303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75" name="Google Shape;175;p52"/>
          <p:cNvSpPr txBox="1"/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5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3"/>
          <p:cNvSpPr txBox="1"/>
          <p:nvPr>
            <p:ph idx="1" type="body"/>
          </p:nvPr>
        </p:nvSpPr>
        <p:spPr>
          <a:xfrm>
            <a:off x="4572000" y="519112"/>
            <a:ext cx="4077900" cy="413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79" name="Google Shape;179;p53"/>
          <p:cNvSpPr txBox="1"/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53"/>
          <p:cNvSpPr txBox="1"/>
          <p:nvPr>
            <p:ph idx="2" type="body"/>
          </p:nvPr>
        </p:nvSpPr>
        <p:spPr>
          <a:xfrm>
            <a:off x="503634" y="1513948"/>
            <a:ext cx="3487203" cy="3136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81" name="Google Shape;181;p5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/>
          <p:nvPr>
            <p:ph idx="1" type="body"/>
          </p:nvPr>
        </p:nvSpPr>
        <p:spPr>
          <a:xfrm>
            <a:off x="503635" y="1329928"/>
            <a:ext cx="8146200" cy="3348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84" name="Google Shape;184;p54"/>
          <p:cNvSpPr txBox="1"/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5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6;p11" id="187" name="Google Shape;18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7" y="519112"/>
            <a:ext cx="4626565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5"/>
          <p:cNvSpPr txBox="1"/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55"/>
          <p:cNvSpPr/>
          <p:nvPr>
            <p:ph idx="2" type="pic"/>
          </p:nvPr>
        </p:nvSpPr>
        <p:spPr>
          <a:xfrm>
            <a:off x="494110" y="519112"/>
            <a:ext cx="810901" cy="810903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55"/>
          <p:cNvSpPr txBox="1"/>
          <p:nvPr>
            <p:ph idx="1" type="body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−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90;p11" id="191" name="Google Shape;19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4"/>
            <a:ext cx="2079221" cy="3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6"/>
          <p:cNvSpPr txBox="1"/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56"/>
          <p:cNvSpPr/>
          <p:nvPr>
            <p:ph idx="2" type="pic"/>
          </p:nvPr>
        </p:nvSpPr>
        <p:spPr>
          <a:xfrm>
            <a:off x="494110" y="519112"/>
            <a:ext cx="810901" cy="810903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56"/>
          <p:cNvSpPr txBox="1"/>
          <p:nvPr>
            <p:ph idx="1" type="body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−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95;p12" id="197" name="Google Shape;19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4"/>
            <a:ext cx="2079221" cy="367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96;p12" id="198" name="Google Shape;1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accen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7"/>
          <p:cNvSpPr txBox="1"/>
          <p:nvPr>
            <p:ph type="title"/>
          </p:nvPr>
        </p:nvSpPr>
        <p:spPr>
          <a:xfrm>
            <a:off x="452378" y="519112"/>
            <a:ext cx="3465903" cy="8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99;p13" id="202" name="Google Shape;20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6"/>
            <a:ext cx="4624995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8"/>
          <p:cNvSpPr txBox="1"/>
          <p:nvPr>
            <p:ph idx="1" type="body"/>
          </p:nvPr>
        </p:nvSpPr>
        <p:spPr>
          <a:xfrm>
            <a:off x="494110" y="1329928"/>
            <a:ext cx="8155800" cy="3336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06" name="Google Shape;206;p58"/>
          <p:cNvSpPr txBox="1"/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5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9"/>
          <p:cNvSpPr txBox="1"/>
          <p:nvPr>
            <p:ph idx="1" type="body"/>
          </p:nvPr>
        </p:nvSpPr>
        <p:spPr>
          <a:xfrm>
            <a:off x="508001" y="1329928"/>
            <a:ext cx="3987902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10" name="Google Shape;210;p59"/>
          <p:cNvSpPr txBox="1"/>
          <p:nvPr>
            <p:ph idx="2" type="body"/>
          </p:nvPr>
        </p:nvSpPr>
        <p:spPr>
          <a:xfrm>
            <a:off x="4648203" y="1329928"/>
            <a:ext cx="3987902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11" name="Google Shape;211;p59"/>
          <p:cNvSpPr txBox="1"/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5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60"/>
          <p:cNvSpPr txBox="1"/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16" name="Google Shape;216;p60"/>
          <p:cNvSpPr txBox="1"/>
          <p:nvPr>
            <p:ph idx="1" type="body"/>
          </p:nvPr>
        </p:nvSpPr>
        <p:spPr>
          <a:xfrm>
            <a:off x="503636" y="1513947"/>
            <a:ext cx="3487200" cy="313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17" name="Google Shape;217;p6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1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61"/>
          <p:cNvSpPr txBox="1"/>
          <p:nvPr>
            <p:ph type="title"/>
          </p:nvPr>
        </p:nvSpPr>
        <p:spPr>
          <a:xfrm>
            <a:off x="5152628" y="519112"/>
            <a:ext cx="34974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61"/>
          <p:cNvSpPr txBox="1"/>
          <p:nvPr>
            <p:ph idx="1" type="body"/>
          </p:nvPr>
        </p:nvSpPr>
        <p:spPr>
          <a:xfrm>
            <a:off x="5148262" y="1513947"/>
            <a:ext cx="3487202" cy="313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/>
          <p:nvPr>
            <p:ph idx="2" type="pic"/>
          </p:nvPr>
        </p:nvSpPr>
        <p:spPr>
          <a:xfrm>
            <a:off x="4572000" y="519112"/>
            <a:ext cx="4077900" cy="3136502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62"/>
          <p:cNvSpPr txBox="1"/>
          <p:nvPr>
            <p:ph idx="1" type="body"/>
          </p:nvPr>
        </p:nvSpPr>
        <p:spPr>
          <a:xfrm>
            <a:off x="4572000" y="3860410"/>
            <a:ext cx="4087501" cy="264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−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•"/>
              <a:defRPr sz="1400"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26" name="Google Shape;226;p62"/>
          <p:cNvSpPr txBox="1"/>
          <p:nvPr>
            <p:ph idx="3" type="body"/>
          </p:nvPr>
        </p:nvSpPr>
        <p:spPr>
          <a:xfrm>
            <a:off x="4571998" y="4164805"/>
            <a:ext cx="4087503" cy="51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27" name="Google Shape;227;p62"/>
          <p:cNvSpPr txBox="1"/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62"/>
          <p:cNvSpPr txBox="1"/>
          <p:nvPr>
            <p:ph idx="4" type="body"/>
          </p:nvPr>
        </p:nvSpPr>
        <p:spPr>
          <a:xfrm>
            <a:off x="503634" y="1513948"/>
            <a:ext cx="3487203" cy="3136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29" name="Google Shape;229;p6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accent4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3"/>
          <p:cNvSpPr txBox="1"/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p63"/>
          <p:cNvSpPr/>
          <p:nvPr>
            <p:ph idx="2" type="pic"/>
          </p:nvPr>
        </p:nvSpPr>
        <p:spPr>
          <a:xfrm>
            <a:off x="494110" y="519112"/>
            <a:ext cx="810901" cy="810903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63"/>
          <p:cNvSpPr txBox="1"/>
          <p:nvPr>
            <p:ph idx="1" type="body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125;p19" id="234" name="Google Shape;23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4"/>
            <a:ext cx="2079226" cy="367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6;p19" id="235" name="Google Shape;2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4"/>
          <p:cNvSpPr txBox="1"/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lay"/>
              <a:buNone/>
              <a:defRPr sz="5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39" name="Google Shape;239;p64"/>
          <p:cNvSpPr txBox="1"/>
          <p:nvPr>
            <p:ph idx="1" type="body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None/>
              <a:defRPr sz="2800"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40" name="Google Shape;240;p64"/>
          <p:cNvSpPr txBox="1"/>
          <p:nvPr>
            <p:ph idx="12" type="sldNum"/>
          </p:nvPr>
        </p:nvSpPr>
        <p:spPr>
          <a:xfrm>
            <a:off x="8472458" y="4669901"/>
            <a:ext cx="393316" cy="380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5"/>
          <p:cNvSpPr txBox="1"/>
          <p:nvPr>
            <p:ph type="title"/>
          </p:nvPr>
        </p:nvSpPr>
        <p:spPr>
          <a:xfrm>
            <a:off x="508001" y="519112"/>
            <a:ext cx="2011200" cy="48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65"/>
          <p:cNvSpPr txBox="1"/>
          <p:nvPr>
            <p:ph idx="1" type="body"/>
          </p:nvPr>
        </p:nvSpPr>
        <p:spPr>
          <a:xfrm>
            <a:off x="3032522" y="519112"/>
            <a:ext cx="5617501" cy="413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"/>
              <a:buAutoNum type="arabicPeriod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"/>
              <a:buChar char="−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"/>
              <a:buChar char="•"/>
              <a:defRPr sz="1800"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44" name="Google Shape;244;p6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accen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79;p23" id="246" name="Google Shape;24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6"/>
          <p:cNvSpPr txBox="1"/>
          <p:nvPr>
            <p:ph idx="1" type="body"/>
          </p:nvPr>
        </p:nvSpPr>
        <p:spPr>
          <a:xfrm>
            <a:off x="494110" y="3650148"/>
            <a:ext cx="3759600" cy="41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  <a:defRPr sz="1500"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−"/>
              <a:defRPr sz="1500"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48" name="Google Shape;248;p66"/>
          <p:cNvSpPr txBox="1"/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23" id="249" name="Google Shape;2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2"/>
            <a:ext cx="2079221" cy="3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chemeClr val="accent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7"/>
          <p:cNvSpPr txBox="1"/>
          <p:nvPr>
            <p:ph idx="1" type="body"/>
          </p:nvPr>
        </p:nvSpPr>
        <p:spPr>
          <a:xfrm>
            <a:off x="494110" y="3650148"/>
            <a:ext cx="7668001" cy="415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None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•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−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lay"/>
              <a:buChar char="•"/>
              <a:defRPr sz="1500"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53" name="Google Shape;253;p67"/>
          <p:cNvSpPr txBox="1"/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8;p24" id="254" name="Google Shape;25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2"/>
            <a:ext cx="2079226" cy="367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89;p24" id="255" name="Google Shape;2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о спикером">
  <p:cSld name="1_Слайд со спикером">
    <p:bg>
      <p:bgPr>
        <a:solidFill>
          <a:schemeClr val="accen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8"/>
          <p:cNvSpPr txBox="1"/>
          <p:nvPr>
            <p:ph type="title"/>
          </p:nvPr>
        </p:nvSpPr>
        <p:spPr>
          <a:xfrm>
            <a:off x="494110" y="519112"/>
            <a:ext cx="4644600" cy="103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68"/>
          <p:cNvSpPr txBox="1"/>
          <p:nvPr>
            <p:ph idx="1" type="body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  <a:defRPr sz="1500"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−"/>
              <a:defRPr sz="1500"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Char char="•"/>
              <a:defRPr sz="15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193;p25" id="260" name="Google Shape;26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4"/>
            <a:ext cx="2079221" cy="3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6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">
  <p:cSld name="1_Заголовок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9"/>
          <p:cNvSpPr txBox="1"/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65" name="Google Shape;265;p6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 раздела">
  <p:cSld name="2_Титульный слайд раздела">
    <p:bg>
      <p:bgPr>
        <a:solidFill>
          <a:schemeClr val="accent4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0"/>
          <p:cNvSpPr txBox="1"/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9;p27" id="268" name="Google Shape;26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4"/>
            <a:ext cx="4624995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в 2 строки + объект">
  <p:cSld name="1_Заголовок в 2 строки + объект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1"/>
          <p:cNvSpPr txBox="1"/>
          <p:nvPr>
            <p:ph idx="1" type="body"/>
          </p:nvPr>
        </p:nvSpPr>
        <p:spPr>
          <a:xfrm>
            <a:off x="503635" y="1530667"/>
            <a:ext cx="4068601" cy="3120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72" name="Google Shape;272;p71"/>
          <p:cNvSpPr txBox="1"/>
          <p:nvPr>
            <p:ph type="title"/>
          </p:nvPr>
        </p:nvSpPr>
        <p:spPr>
          <a:xfrm>
            <a:off x="508001" y="519112"/>
            <a:ext cx="4064102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73" name="Google Shape;273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Заголовок + текст в две колонки">
  <p:cSld name="3_Заголовок + текст в две колонки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"/>
          <p:cNvSpPr txBox="1"/>
          <p:nvPr>
            <p:ph idx="1" type="body"/>
          </p:nvPr>
        </p:nvSpPr>
        <p:spPr>
          <a:xfrm>
            <a:off x="508001" y="1329928"/>
            <a:ext cx="3978301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77" name="Google Shape;277;p72"/>
          <p:cNvSpPr txBox="1"/>
          <p:nvPr>
            <p:ph idx="2" type="body"/>
          </p:nvPr>
        </p:nvSpPr>
        <p:spPr>
          <a:xfrm>
            <a:off x="4671617" y="1329928"/>
            <a:ext cx="3978303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78" name="Google Shape;278;p72"/>
          <p:cNvSpPr txBox="1"/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79" name="Google Shape;279;p7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+ скриншот (1)">
  <p:cSld name="1_Заголовок + скриншот (1)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3"/>
          <p:cNvSpPr txBox="1"/>
          <p:nvPr>
            <p:ph idx="1" type="body"/>
          </p:nvPr>
        </p:nvSpPr>
        <p:spPr>
          <a:xfrm>
            <a:off x="4572000" y="519112"/>
            <a:ext cx="4077900" cy="4131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82" name="Google Shape;282;p73"/>
          <p:cNvSpPr txBox="1"/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83" name="Google Shape;283;p73"/>
          <p:cNvSpPr txBox="1"/>
          <p:nvPr>
            <p:ph idx="2" type="body"/>
          </p:nvPr>
        </p:nvSpPr>
        <p:spPr>
          <a:xfrm>
            <a:off x="503634" y="1513948"/>
            <a:ext cx="3487203" cy="313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84" name="Google Shape;284;p7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+ текст">
  <p:cSld name="1_Заголовок + текст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4"/>
          <p:cNvSpPr txBox="1"/>
          <p:nvPr>
            <p:ph idx="1" type="body"/>
          </p:nvPr>
        </p:nvSpPr>
        <p:spPr>
          <a:xfrm>
            <a:off x="503635" y="1329928"/>
            <a:ext cx="8146500" cy="3348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87" name="Google Shape;287;p74"/>
          <p:cNvSpPr txBox="1"/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88" name="Google Shape;288;p7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Финальный с QR + подпись">
  <p:cSld name="3_Финальный с QR + подпись"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16;p32" id="290" name="Google Shape;29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7" y="519112"/>
            <a:ext cx="4626565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5"/>
          <p:cNvSpPr txBox="1"/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92" name="Google Shape;292;p75"/>
          <p:cNvSpPr/>
          <p:nvPr>
            <p:ph idx="2" type="pic"/>
          </p:nvPr>
        </p:nvSpPr>
        <p:spPr>
          <a:xfrm>
            <a:off x="494110" y="519112"/>
            <a:ext cx="810901" cy="810903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75"/>
          <p:cNvSpPr txBox="1"/>
          <p:nvPr>
            <p:ph idx="1" type="body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−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220;p32" id="294" name="Google Shape;29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4"/>
            <a:ext cx="2079221" cy="3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5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Финальный с QR + подпись">
  <p:cSld name="4_Финальный с QR + подпись">
    <p:bg>
      <p:bgPr>
        <a:solidFill>
          <a:schemeClr val="accen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6"/>
          <p:cNvSpPr txBox="1"/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p76"/>
          <p:cNvSpPr/>
          <p:nvPr>
            <p:ph idx="2" type="pic"/>
          </p:nvPr>
        </p:nvSpPr>
        <p:spPr>
          <a:xfrm>
            <a:off x="494110" y="519112"/>
            <a:ext cx="810901" cy="810903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76"/>
          <p:cNvSpPr txBox="1"/>
          <p:nvPr>
            <p:ph idx="1" type="body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None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−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lay"/>
              <a:buChar char="•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225;p33" id="300" name="Google Shape;30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4"/>
            <a:ext cx="2079221" cy="367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26;p33" id="301" name="Google Shape;30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76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 раздела">
  <p:cSld name="3_Титульный слайд раздела">
    <p:bg>
      <p:bgPr>
        <a:solidFill>
          <a:schemeClr val="accen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7"/>
          <p:cNvSpPr txBox="1"/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29;p34" id="305" name="Google Shape;30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6"/>
            <a:ext cx="4624995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7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+ объект">
  <p:cSld name="1_Заголовок + объект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8"/>
          <p:cNvSpPr txBox="1"/>
          <p:nvPr>
            <p:ph idx="1" type="body"/>
          </p:nvPr>
        </p:nvSpPr>
        <p:spPr>
          <a:xfrm>
            <a:off x="494110" y="1329928"/>
            <a:ext cx="8155800" cy="3336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09" name="Google Shape;309;p78"/>
          <p:cNvSpPr txBox="1"/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10" name="Google Shape;310;p78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+ 2 объекта">
  <p:cSld name="1_Заголовок + 2 объекта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9"/>
          <p:cNvSpPr txBox="1"/>
          <p:nvPr>
            <p:ph idx="1" type="body"/>
          </p:nvPr>
        </p:nvSpPr>
        <p:spPr>
          <a:xfrm>
            <a:off x="508001" y="1329928"/>
            <a:ext cx="3987902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13" name="Google Shape;313;p79"/>
          <p:cNvSpPr txBox="1"/>
          <p:nvPr>
            <p:ph idx="2" type="body"/>
          </p:nvPr>
        </p:nvSpPr>
        <p:spPr>
          <a:xfrm>
            <a:off x="4648203" y="1329928"/>
            <a:ext cx="3987902" cy="33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14" name="Google Shape;314;p79"/>
          <p:cNvSpPr txBox="1"/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15" name="Google Shape;315;p79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1 фото">
  <p:cSld name="2_1 фото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 txBox="1"/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19" name="Google Shape;319;p80"/>
          <p:cNvSpPr txBox="1"/>
          <p:nvPr>
            <p:ph idx="1" type="body"/>
          </p:nvPr>
        </p:nvSpPr>
        <p:spPr>
          <a:xfrm>
            <a:off x="503636" y="1513947"/>
            <a:ext cx="3487200" cy="313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20" name="Google Shape;320;p80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1 фото">
  <p:cSld name="3_1 фото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1"/>
          <p:cNvSpPr txBox="1"/>
          <p:nvPr>
            <p:ph type="title"/>
          </p:nvPr>
        </p:nvSpPr>
        <p:spPr>
          <a:xfrm>
            <a:off x="5152628" y="519112"/>
            <a:ext cx="3497102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24" name="Google Shape;324;p81"/>
          <p:cNvSpPr txBox="1"/>
          <p:nvPr>
            <p:ph idx="1" type="body"/>
          </p:nvPr>
        </p:nvSpPr>
        <p:spPr>
          <a:xfrm>
            <a:off x="5148262" y="1513947"/>
            <a:ext cx="3487202" cy="313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25" name="Google Shape;325;p81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 + подпись">
  <p:cSld name="1_1 фото + подпись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/>
          <p:nvPr>
            <p:ph idx="2" type="pic"/>
          </p:nvPr>
        </p:nvSpPr>
        <p:spPr>
          <a:xfrm>
            <a:off x="4572000" y="519112"/>
            <a:ext cx="4077900" cy="313680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2"/>
          <p:cNvSpPr txBox="1"/>
          <p:nvPr>
            <p:ph idx="1" type="body"/>
          </p:nvPr>
        </p:nvSpPr>
        <p:spPr>
          <a:xfrm>
            <a:off x="4572000" y="3860410"/>
            <a:ext cx="4087501" cy="264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−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"/>
              <a:buChar char="•"/>
              <a:defRPr sz="1400"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29" name="Google Shape;329;p82"/>
          <p:cNvSpPr txBox="1"/>
          <p:nvPr>
            <p:ph idx="3" type="body"/>
          </p:nvPr>
        </p:nvSpPr>
        <p:spPr>
          <a:xfrm>
            <a:off x="4571998" y="4164805"/>
            <a:ext cx="4087503" cy="51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0" name="Google Shape;330;p82"/>
          <p:cNvSpPr txBox="1"/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31" name="Google Shape;331;p82"/>
          <p:cNvSpPr txBox="1"/>
          <p:nvPr>
            <p:ph idx="4" type="body"/>
          </p:nvPr>
        </p:nvSpPr>
        <p:spPr>
          <a:xfrm>
            <a:off x="503634" y="1513948"/>
            <a:ext cx="3487203" cy="313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332" name="Google Shape;332;p8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Финальный с QR + подпись">
  <p:cSld name="5_Финальный с QR + подпись">
    <p:bg>
      <p:bgPr>
        <a:solidFill>
          <a:schemeClr val="accent4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3"/>
          <p:cNvSpPr txBox="1"/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"/>
              <a:buNone/>
              <a:defRPr sz="45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35" name="Google Shape;335;p83"/>
          <p:cNvSpPr/>
          <p:nvPr>
            <p:ph idx="2" type="pic"/>
          </p:nvPr>
        </p:nvSpPr>
        <p:spPr>
          <a:xfrm>
            <a:off x="494110" y="519112"/>
            <a:ext cx="810901" cy="810903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83"/>
          <p:cNvSpPr txBox="1"/>
          <p:nvPr>
            <p:ph idx="1" type="body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−"/>
              <a:defRPr/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04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9pPr>
          </a:lstStyle>
          <a:p/>
        </p:txBody>
      </p:sp>
      <p:pic>
        <p:nvPicPr>
          <p:cNvPr descr="Google Shape;255;p40" id="337" name="Google Shape;337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4"/>
            <a:ext cx="2079226" cy="367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6;p40" id="338" name="Google Shape;33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6" y="524366"/>
            <a:ext cx="4624997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83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 раздела" showMasterSp="0">
  <p:cSld name="4_Титульный слайд раздела">
    <p:bg>
      <p:bgPr>
        <a:solidFill>
          <a:schemeClr val="accen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84"/>
          <p:cNvGrpSpPr/>
          <p:nvPr/>
        </p:nvGrpSpPr>
        <p:grpSpPr>
          <a:xfrm>
            <a:off x="-1" y="-86075"/>
            <a:ext cx="9141115" cy="48241"/>
            <a:chOff x="-1" y="-2"/>
            <a:chExt cx="9141114" cy="48240"/>
          </a:xfrm>
        </p:grpSpPr>
        <p:cxnSp>
          <p:nvCxnSpPr>
            <p:cNvPr id="342" name="Google Shape;342;p84"/>
            <p:cNvCxnSpPr/>
            <p:nvPr/>
          </p:nvCxnSpPr>
          <p:spPr>
            <a:xfrm flipH="1">
              <a:off x="-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84"/>
            <p:cNvCxnSpPr/>
            <p:nvPr/>
          </p:nvCxnSpPr>
          <p:spPr>
            <a:xfrm>
              <a:off x="507839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p84"/>
            <p:cNvCxnSpPr/>
            <p:nvPr/>
          </p:nvCxnSpPr>
          <p:spPr>
            <a:xfrm>
              <a:off x="101567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84"/>
            <p:cNvCxnSpPr/>
            <p:nvPr/>
          </p:nvCxnSpPr>
          <p:spPr>
            <a:xfrm>
              <a:off x="152351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84"/>
            <p:cNvCxnSpPr/>
            <p:nvPr/>
          </p:nvCxnSpPr>
          <p:spPr>
            <a:xfrm>
              <a:off x="203135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84"/>
            <p:cNvCxnSpPr/>
            <p:nvPr/>
          </p:nvCxnSpPr>
          <p:spPr>
            <a:xfrm>
              <a:off x="2539196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84"/>
            <p:cNvCxnSpPr/>
            <p:nvPr/>
          </p:nvCxnSpPr>
          <p:spPr>
            <a:xfrm>
              <a:off x="3047035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84"/>
            <p:cNvCxnSpPr/>
            <p:nvPr/>
          </p:nvCxnSpPr>
          <p:spPr>
            <a:xfrm>
              <a:off x="3554874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p84"/>
            <p:cNvCxnSpPr/>
            <p:nvPr/>
          </p:nvCxnSpPr>
          <p:spPr>
            <a:xfrm>
              <a:off x="4062714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84"/>
            <p:cNvCxnSpPr/>
            <p:nvPr/>
          </p:nvCxnSpPr>
          <p:spPr>
            <a:xfrm>
              <a:off x="457055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84"/>
            <p:cNvCxnSpPr/>
            <p:nvPr/>
          </p:nvCxnSpPr>
          <p:spPr>
            <a:xfrm>
              <a:off x="507839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p84"/>
            <p:cNvCxnSpPr/>
            <p:nvPr/>
          </p:nvCxnSpPr>
          <p:spPr>
            <a:xfrm>
              <a:off x="5586232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p84"/>
            <p:cNvCxnSpPr/>
            <p:nvPr/>
          </p:nvCxnSpPr>
          <p:spPr>
            <a:xfrm>
              <a:off x="609407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84"/>
            <p:cNvCxnSpPr/>
            <p:nvPr/>
          </p:nvCxnSpPr>
          <p:spPr>
            <a:xfrm>
              <a:off x="660191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p84"/>
            <p:cNvCxnSpPr/>
            <p:nvPr/>
          </p:nvCxnSpPr>
          <p:spPr>
            <a:xfrm>
              <a:off x="710975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84"/>
            <p:cNvCxnSpPr/>
            <p:nvPr/>
          </p:nvCxnSpPr>
          <p:spPr>
            <a:xfrm>
              <a:off x="7617589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p84"/>
            <p:cNvCxnSpPr/>
            <p:nvPr/>
          </p:nvCxnSpPr>
          <p:spPr>
            <a:xfrm>
              <a:off x="812542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84"/>
            <p:cNvCxnSpPr/>
            <p:nvPr/>
          </p:nvCxnSpPr>
          <p:spPr>
            <a:xfrm>
              <a:off x="863326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p84"/>
            <p:cNvCxnSpPr/>
            <p:nvPr/>
          </p:nvCxnSpPr>
          <p:spPr>
            <a:xfrm>
              <a:off x="914111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1" name="Google Shape;361;p84"/>
          <p:cNvGrpSpPr/>
          <p:nvPr/>
        </p:nvGrpSpPr>
        <p:grpSpPr>
          <a:xfrm>
            <a:off x="-4" y="5240304"/>
            <a:ext cx="9141117" cy="48241"/>
            <a:chOff x="-1" y="-2"/>
            <a:chExt cx="9141116" cy="48240"/>
          </a:xfrm>
        </p:grpSpPr>
        <p:cxnSp>
          <p:nvCxnSpPr>
            <p:cNvPr id="362" name="Google Shape;362;p84"/>
            <p:cNvCxnSpPr/>
            <p:nvPr/>
          </p:nvCxnSpPr>
          <p:spPr>
            <a:xfrm flipH="1">
              <a:off x="-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3" name="Google Shape;363;p84"/>
            <p:cNvCxnSpPr/>
            <p:nvPr/>
          </p:nvCxnSpPr>
          <p:spPr>
            <a:xfrm>
              <a:off x="507839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4" name="Google Shape;364;p84"/>
            <p:cNvCxnSpPr/>
            <p:nvPr/>
          </p:nvCxnSpPr>
          <p:spPr>
            <a:xfrm>
              <a:off x="101567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5" name="Google Shape;365;p84"/>
            <p:cNvCxnSpPr/>
            <p:nvPr/>
          </p:nvCxnSpPr>
          <p:spPr>
            <a:xfrm>
              <a:off x="152351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6" name="Google Shape;366;p84"/>
            <p:cNvCxnSpPr/>
            <p:nvPr/>
          </p:nvCxnSpPr>
          <p:spPr>
            <a:xfrm>
              <a:off x="203135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p84"/>
            <p:cNvCxnSpPr/>
            <p:nvPr/>
          </p:nvCxnSpPr>
          <p:spPr>
            <a:xfrm>
              <a:off x="2539196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p84"/>
            <p:cNvCxnSpPr/>
            <p:nvPr/>
          </p:nvCxnSpPr>
          <p:spPr>
            <a:xfrm>
              <a:off x="3047036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84"/>
            <p:cNvCxnSpPr/>
            <p:nvPr/>
          </p:nvCxnSpPr>
          <p:spPr>
            <a:xfrm>
              <a:off x="3554875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84"/>
            <p:cNvCxnSpPr/>
            <p:nvPr/>
          </p:nvCxnSpPr>
          <p:spPr>
            <a:xfrm>
              <a:off x="4062715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84"/>
            <p:cNvCxnSpPr/>
            <p:nvPr/>
          </p:nvCxnSpPr>
          <p:spPr>
            <a:xfrm>
              <a:off x="4570554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84"/>
            <p:cNvCxnSpPr/>
            <p:nvPr/>
          </p:nvCxnSpPr>
          <p:spPr>
            <a:xfrm>
              <a:off x="507839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p84"/>
            <p:cNvCxnSpPr/>
            <p:nvPr/>
          </p:nvCxnSpPr>
          <p:spPr>
            <a:xfrm>
              <a:off x="558623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84"/>
            <p:cNvCxnSpPr/>
            <p:nvPr/>
          </p:nvCxnSpPr>
          <p:spPr>
            <a:xfrm>
              <a:off x="6094072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84"/>
            <p:cNvCxnSpPr/>
            <p:nvPr/>
          </p:nvCxnSpPr>
          <p:spPr>
            <a:xfrm>
              <a:off x="6601912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84"/>
            <p:cNvCxnSpPr/>
            <p:nvPr/>
          </p:nvCxnSpPr>
          <p:spPr>
            <a:xfrm>
              <a:off x="710975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84"/>
            <p:cNvCxnSpPr/>
            <p:nvPr/>
          </p:nvCxnSpPr>
          <p:spPr>
            <a:xfrm>
              <a:off x="761759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84"/>
            <p:cNvCxnSpPr/>
            <p:nvPr/>
          </p:nvCxnSpPr>
          <p:spPr>
            <a:xfrm>
              <a:off x="812543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9" name="Google Shape;379;p84"/>
            <p:cNvCxnSpPr/>
            <p:nvPr/>
          </p:nvCxnSpPr>
          <p:spPr>
            <a:xfrm>
              <a:off x="863327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p84"/>
            <p:cNvCxnSpPr/>
            <p:nvPr/>
          </p:nvCxnSpPr>
          <p:spPr>
            <a:xfrm>
              <a:off x="914111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1" name="Google Shape;381;p84"/>
          <p:cNvSpPr txBox="1"/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02;p42" id="382" name="Google Shape;38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6"/>
            <a:ext cx="4624995" cy="462499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4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 type="blank">
  <p:cSld name="BLANK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_" type="blank">
  <p:cSld name="BLANK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1" Type="http://schemas.openxmlformats.org/officeDocument/2006/relationships/theme" Target="../theme/theme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2.xml"/><Relationship Id="rId3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29"/>
          <p:cNvGrpSpPr/>
          <p:nvPr/>
        </p:nvGrpSpPr>
        <p:grpSpPr>
          <a:xfrm>
            <a:off x="0" y="-86040"/>
            <a:ext cx="9141480" cy="48960"/>
            <a:chOff x="0" y="-86040"/>
            <a:chExt cx="9141480" cy="48960"/>
          </a:xfrm>
        </p:grpSpPr>
        <p:cxnSp>
          <p:nvCxnSpPr>
            <p:cNvPr id="46" name="Google Shape;46;p29"/>
            <p:cNvCxnSpPr/>
            <p:nvPr/>
          </p:nvCxnSpPr>
          <p:spPr>
            <a:xfrm>
              <a:off x="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7" name="Google Shape;47;p29"/>
            <p:cNvCxnSpPr/>
            <p:nvPr/>
          </p:nvCxnSpPr>
          <p:spPr>
            <a:xfrm>
              <a:off x="5076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8" name="Google Shape;48;p29"/>
            <p:cNvCxnSpPr/>
            <p:nvPr/>
          </p:nvCxnSpPr>
          <p:spPr>
            <a:xfrm>
              <a:off x="10155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9" name="Google Shape;49;p29"/>
            <p:cNvCxnSpPr/>
            <p:nvPr/>
          </p:nvCxnSpPr>
          <p:spPr>
            <a:xfrm>
              <a:off x="15231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0" name="Google Shape;50;p29"/>
            <p:cNvCxnSpPr/>
            <p:nvPr/>
          </p:nvCxnSpPr>
          <p:spPr>
            <a:xfrm>
              <a:off x="203112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1" name="Google Shape;51;p29"/>
            <p:cNvCxnSpPr/>
            <p:nvPr/>
          </p:nvCxnSpPr>
          <p:spPr>
            <a:xfrm>
              <a:off x="253908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2" name="Google Shape;52;p29"/>
            <p:cNvCxnSpPr/>
            <p:nvPr/>
          </p:nvCxnSpPr>
          <p:spPr>
            <a:xfrm>
              <a:off x="304668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3" name="Google Shape;53;p29"/>
            <p:cNvCxnSpPr/>
            <p:nvPr/>
          </p:nvCxnSpPr>
          <p:spPr>
            <a:xfrm>
              <a:off x="355464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4" name="Google Shape;54;p29"/>
            <p:cNvCxnSpPr/>
            <p:nvPr/>
          </p:nvCxnSpPr>
          <p:spPr>
            <a:xfrm>
              <a:off x="40626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5" name="Google Shape;55;p29"/>
            <p:cNvCxnSpPr/>
            <p:nvPr/>
          </p:nvCxnSpPr>
          <p:spPr>
            <a:xfrm>
              <a:off x="45702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6" name="Google Shape;56;p29"/>
            <p:cNvCxnSpPr/>
            <p:nvPr/>
          </p:nvCxnSpPr>
          <p:spPr>
            <a:xfrm>
              <a:off x="50781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7" name="Google Shape;57;p29"/>
            <p:cNvCxnSpPr/>
            <p:nvPr/>
          </p:nvCxnSpPr>
          <p:spPr>
            <a:xfrm>
              <a:off x="558612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8" name="Google Shape;58;p29"/>
            <p:cNvCxnSpPr/>
            <p:nvPr/>
          </p:nvCxnSpPr>
          <p:spPr>
            <a:xfrm>
              <a:off x="609372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59" name="Google Shape;59;p29"/>
            <p:cNvCxnSpPr/>
            <p:nvPr/>
          </p:nvCxnSpPr>
          <p:spPr>
            <a:xfrm>
              <a:off x="660168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0" name="Google Shape;60;p29"/>
            <p:cNvCxnSpPr/>
            <p:nvPr/>
          </p:nvCxnSpPr>
          <p:spPr>
            <a:xfrm>
              <a:off x="710964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1" name="Google Shape;61;p29"/>
            <p:cNvCxnSpPr/>
            <p:nvPr/>
          </p:nvCxnSpPr>
          <p:spPr>
            <a:xfrm>
              <a:off x="761724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2" name="Google Shape;62;p29"/>
            <p:cNvCxnSpPr/>
            <p:nvPr/>
          </p:nvCxnSpPr>
          <p:spPr>
            <a:xfrm>
              <a:off x="81252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3" name="Google Shape;63;p29"/>
            <p:cNvCxnSpPr/>
            <p:nvPr/>
          </p:nvCxnSpPr>
          <p:spPr>
            <a:xfrm>
              <a:off x="86331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4" name="Google Shape;64;p29"/>
            <p:cNvCxnSpPr/>
            <p:nvPr/>
          </p:nvCxnSpPr>
          <p:spPr>
            <a:xfrm>
              <a:off x="91407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65" name="Google Shape;65;p29"/>
          <p:cNvGrpSpPr/>
          <p:nvPr/>
        </p:nvGrpSpPr>
        <p:grpSpPr>
          <a:xfrm>
            <a:off x="0" y="5240160"/>
            <a:ext cx="9141480" cy="48960"/>
            <a:chOff x="0" y="5240160"/>
            <a:chExt cx="9141480" cy="48960"/>
          </a:xfrm>
        </p:grpSpPr>
        <p:cxnSp>
          <p:nvCxnSpPr>
            <p:cNvPr id="66" name="Google Shape;66;p29"/>
            <p:cNvCxnSpPr/>
            <p:nvPr/>
          </p:nvCxnSpPr>
          <p:spPr>
            <a:xfrm>
              <a:off x="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7" name="Google Shape;67;p29"/>
            <p:cNvCxnSpPr/>
            <p:nvPr/>
          </p:nvCxnSpPr>
          <p:spPr>
            <a:xfrm>
              <a:off x="5076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8" name="Google Shape;68;p29"/>
            <p:cNvCxnSpPr/>
            <p:nvPr/>
          </p:nvCxnSpPr>
          <p:spPr>
            <a:xfrm>
              <a:off x="10155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69" name="Google Shape;69;p29"/>
            <p:cNvCxnSpPr/>
            <p:nvPr/>
          </p:nvCxnSpPr>
          <p:spPr>
            <a:xfrm>
              <a:off x="15231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0" name="Google Shape;70;p29"/>
            <p:cNvCxnSpPr/>
            <p:nvPr/>
          </p:nvCxnSpPr>
          <p:spPr>
            <a:xfrm>
              <a:off x="203112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1" name="Google Shape;71;p29"/>
            <p:cNvCxnSpPr/>
            <p:nvPr/>
          </p:nvCxnSpPr>
          <p:spPr>
            <a:xfrm>
              <a:off x="253908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2" name="Google Shape;72;p29"/>
            <p:cNvCxnSpPr/>
            <p:nvPr/>
          </p:nvCxnSpPr>
          <p:spPr>
            <a:xfrm>
              <a:off x="304668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3" name="Google Shape;73;p29"/>
            <p:cNvCxnSpPr/>
            <p:nvPr/>
          </p:nvCxnSpPr>
          <p:spPr>
            <a:xfrm>
              <a:off x="355464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4" name="Google Shape;74;p29"/>
            <p:cNvCxnSpPr/>
            <p:nvPr/>
          </p:nvCxnSpPr>
          <p:spPr>
            <a:xfrm>
              <a:off x="40626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5" name="Google Shape;75;p29"/>
            <p:cNvCxnSpPr/>
            <p:nvPr/>
          </p:nvCxnSpPr>
          <p:spPr>
            <a:xfrm>
              <a:off x="45702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6" name="Google Shape;76;p29"/>
            <p:cNvCxnSpPr/>
            <p:nvPr/>
          </p:nvCxnSpPr>
          <p:spPr>
            <a:xfrm>
              <a:off x="50781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7" name="Google Shape;77;p29"/>
            <p:cNvCxnSpPr/>
            <p:nvPr/>
          </p:nvCxnSpPr>
          <p:spPr>
            <a:xfrm>
              <a:off x="558612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8" name="Google Shape;78;p29"/>
            <p:cNvCxnSpPr/>
            <p:nvPr/>
          </p:nvCxnSpPr>
          <p:spPr>
            <a:xfrm>
              <a:off x="609372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79" name="Google Shape;79;p29"/>
            <p:cNvCxnSpPr/>
            <p:nvPr/>
          </p:nvCxnSpPr>
          <p:spPr>
            <a:xfrm>
              <a:off x="660168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80" name="Google Shape;80;p29"/>
            <p:cNvCxnSpPr/>
            <p:nvPr/>
          </p:nvCxnSpPr>
          <p:spPr>
            <a:xfrm>
              <a:off x="710964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81" name="Google Shape;81;p29"/>
            <p:cNvCxnSpPr/>
            <p:nvPr/>
          </p:nvCxnSpPr>
          <p:spPr>
            <a:xfrm>
              <a:off x="761724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82" name="Google Shape;82;p29"/>
            <p:cNvCxnSpPr/>
            <p:nvPr/>
          </p:nvCxnSpPr>
          <p:spPr>
            <a:xfrm>
              <a:off x="81252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83" name="Google Shape;83;p29"/>
            <p:cNvCxnSpPr/>
            <p:nvPr/>
          </p:nvCxnSpPr>
          <p:spPr>
            <a:xfrm>
              <a:off x="86331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84" name="Google Shape;84;p29"/>
            <p:cNvCxnSpPr/>
            <p:nvPr/>
          </p:nvCxnSpPr>
          <p:spPr>
            <a:xfrm>
              <a:off x="91407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pic>
        <p:nvPicPr>
          <p:cNvPr id="85" name="Google Shape;85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4840" y="524520"/>
            <a:ext cx="4624200" cy="4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9"/>
          <p:cNvSpPr/>
          <p:nvPr/>
        </p:nvSpPr>
        <p:spPr>
          <a:xfrm>
            <a:off x="2518920" y="361440"/>
            <a:ext cx="54000" cy="26928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280" y="519120"/>
            <a:ext cx="2078640" cy="3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32"/>
          <p:cNvGrpSpPr/>
          <p:nvPr/>
        </p:nvGrpSpPr>
        <p:grpSpPr>
          <a:xfrm>
            <a:off x="-1" y="-86075"/>
            <a:ext cx="9141115" cy="48241"/>
            <a:chOff x="-1" y="-2"/>
            <a:chExt cx="9141114" cy="48240"/>
          </a:xfrm>
        </p:grpSpPr>
        <p:cxnSp>
          <p:nvCxnSpPr>
            <p:cNvPr id="98" name="Google Shape;98;p32"/>
            <p:cNvCxnSpPr/>
            <p:nvPr/>
          </p:nvCxnSpPr>
          <p:spPr>
            <a:xfrm flipH="1">
              <a:off x="-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32"/>
            <p:cNvCxnSpPr/>
            <p:nvPr/>
          </p:nvCxnSpPr>
          <p:spPr>
            <a:xfrm>
              <a:off x="507839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32"/>
            <p:cNvCxnSpPr/>
            <p:nvPr/>
          </p:nvCxnSpPr>
          <p:spPr>
            <a:xfrm>
              <a:off x="101567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32"/>
            <p:cNvCxnSpPr/>
            <p:nvPr/>
          </p:nvCxnSpPr>
          <p:spPr>
            <a:xfrm>
              <a:off x="152351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32"/>
            <p:cNvCxnSpPr/>
            <p:nvPr/>
          </p:nvCxnSpPr>
          <p:spPr>
            <a:xfrm>
              <a:off x="203135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32"/>
            <p:cNvCxnSpPr/>
            <p:nvPr/>
          </p:nvCxnSpPr>
          <p:spPr>
            <a:xfrm>
              <a:off x="2539196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32"/>
            <p:cNvCxnSpPr/>
            <p:nvPr/>
          </p:nvCxnSpPr>
          <p:spPr>
            <a:xfrm>
              <a:off x="3047035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32"/>
            <p:cNvCxnSpPr/>
            <p:nvPr/>
          </p:nvCxnSpPr>
          <p:spPr>
            <a:xfrm>
              <a:off x="3554874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32"/>
            <p:cNvCxnSpPr/>
            <p:nvPr/>
          </p:nvCxnSpPr>
          <p:spPr>
            <a:xfrm>
              <a:off x="4062714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32"/>
            <p:cNvCxnSpPr/>
            <p:nvPr/>
          </p:nvCxnSpPr>
          <p:spPr>
            <a:xfrm>
              <a:off x="457055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32"/>
            <p:cNvCxnSpPr/>
            <p:nvPr/>
          </p:nvCxnSpPr>
          <p:spPr>
            <a:xfrm>
              <a:off x="507839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32"/>
            <p:cNvCxnSpPr/>
            <p:nvPr/>
          </p:nvCxnSpPr>
          <p:spPr>
            <a:xfrm>
              <a:off x="5586232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32"/>
            <p:cNvCxnSpPr/>
            <p:nvPr/>
          </p:nvCxnSpPr>
          <p:spPr>
            <a:xfrm>
              <a:off x="609407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32"/>
            <p:cNvCxnSpPr/>
            <p:nvPr/>
          </p:nvCxnSpPr>
          <p:spPr>
            <a:xfrm>
              <a:off x="660191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32"/>
            <p:cNvCxnSpPr/>
            <p:nvPr/>
          </p:nvCxnSpPr>
          <p:spPr>
            <a:xfrm>
              <a:off x="710975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32"/>
            <p:cNvCxnSpPr/>
            <p:nvPr/>
          </p:nvCxnSpPr>
          <p:spPr>
            <a:xfrm>
              <a:off x="7617589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32"/>
            <p:cNvCxnSpPr/>
            <p:nvPr/>
          </p:nvCxnSpPr>
          <p:spPr>
            <a:xfrm>
              <a:off x="812542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32"/>
            <p:cNvCxnSpPr/>
            <p:nvPr/>
          </p:nvCxnSpPr>
          <p:spPr>
            <a:xfrm>
              <a:off x="863326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32"/>
            <p:cNvCxnSpPr/>
            <p:nvPr/>
          </p:nvCxnSpPr>
          <p:spPr>
            <a:xfrm>
              <a:off x="914111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" name="Google Shape;117;p32"/>
          <p:cNvGrpSpPr/>
          <p:nvPr/>
        </p:nvGrpSpPr>
        <p:grpSpPr>
          <a:xfrm>
            <a:off x="-4" y="5240304"/>
            <a:ext cx="9141117" cy="48241"/>
            <a:chOff x="-1" y="-2"/>
            <a:chExt cx="9141116" cy="48240"/>
          </a:xfrm>
        </p:grpSpPr>
        <p:cxnSp>
          <p:nvCxnSpPr>
            <p:cNvPr id="118" name="Google Shape;118;p32"/>
            <p:cNvCxnSpPr/>
            <p:nvPr/>
          </p:nvCxnSpPr>
          <p:spPr>
            <a:xfrm flipH="1">
              <a:off x="-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32"/>
            <p:cNvCxnSpPr/>
            <p:nvPr/>
          </p:nvCxnSpPr>
          <p:spPr>
            <a:xfrm>
              <a:off x="507839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32"/>
            <p:cNvCxnSpPr/>
            <p:nvPr/>
          </p:nvCxnSpPr>
          <p:spPr>
            <a:xfrm>
              <a:off x="1015678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32"/>
            <p:cNvCxnSpPr/>
            <p:nvPr/>
          </p:nvCxnSpPr>
          <p:spPr>
            <a:xfrm>
              <a:off x="152351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32"/>
            <p:cNvCxnSpPr/>
            <p:nvPr/>
          </p:nvCxnSpPr>
          <p:spPr>
            <a:xfrm>
              <a:off x="2031357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32"/>
            <p:cNvCxnSpPr/>
            <p:nvPr/>
          </p:nvCxnSpPr>
          <p:spPr>
            <a:xfrm>
              <a:off x="2539196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32"/>
            <p:cNvCxnSpPr/>
            <p:nvPr/>
          </p:nvCxnSpPr>
          <p:spPr>
            <a:xfrm>
              <a:off x="3047036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32"/>
            <p:cNvCxnSpPr/>
            <p:nvPr/>
          </p:nvCxnSpPr>
          <p:spPr>
            <a:xfrm>
              <a:off x="3554875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32"/>
            <p:cNvCxnSpPr/>
            <p:nvPr/>
          </p:nvCxnSpPr>
          <p:spPr>
            <a:xfrm>
              <a:off x="4062715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32"/>
            <p:cNvCxnSpPr/>
            <p:nvPr/>
          </p:nvCxnSpPr>
          <p:spPr>
            <a:xfrm>
              <a:off x="4570554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32"/>
            <p:cNvCxnSpPr/>
            <p:nvPr/>
          </p:nvCxnSpPr>
          <p:spPr>
            <a:xfrm>
              <a:off x="507839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32"/>
            <p:cNvCxnSpPr/>
            <p:nvPr/>
          </p:nvCxnSpPr>
          <p:spPr>
            <a:xfrm>
              <a:off x="558623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32"/>
            <p:cNvCxnSpPr/>
            <p:nvPr/>
          </p:nvCxnSpPr>
          <p:spPr>
            <a:xfrm>
              <a:off x="6094072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32"/>
            <p:cNvCxnSpPr/>
            <p:nvPr/>
          </p:nvCxnSpPr>
          <p:spPr>
            <a:xfrm>
              <a:off x="6601912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32"/>
            <p:cNvCxnSpPr/>
            <p:nvPr/>
          </p:nvCxnSpPr>
          <p:spPr>
            <a:xfrm>
              <a:off x="7109751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32"/>
            <p:cNvCxnSpPr/>
            <p:nvPr/>
          </p:nvCxnSpPr>
          <p:spPr>
            <a:xfrm>
              <a:off x="761759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32"/>
            <p:cNvCxnSpPr/>
            <p:nvPr/>
          </p:nvCxnSpPr>
          <p:spPr>
            <a:xfrm>
              <a:off x="812543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32"/>
            <p:cNvCxnSpPr/>
            <p:nvPr/>
          </p:nvCxnSpPr>
          <p:spPr>
            <a:xfrm>
              <a:off x="8633270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32"/>
            <p:cNvCxnSpPr/>
            <p:nvPr/>
          </p:nvCxnSpPr>
          <p:spPr>
            <a:xfrm>
              <a:off x="9141113" y="-2"/>
              <a:ext cx="2" cy="4824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503635" y="1329928"/>
            <a:ext cx="8146200" cy="3348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None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−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lay"/>
              <a:buChar char="•"/>
              <a:defRPr b="0" i="0" sz="12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39" name="Google Shape;139;p32"/>
          <p:cNvSpPr txBox="1"/>
          <p:nvPr>
            <p:ph idx="12" type="sldNum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4"/>
          <p:cNvGrpSpPr/>
          <p:nvPr/>
        </p:nvGrpSpPr>
        <p:grpSpPr>
          <a:xfrm>
            <a:off x="0" y="-86040"/>
            <a:ext cx="9141480" cy="48960"/>
            <a:chOff x="0" y="-86040"/>
            <a:chExt cx="9141480" cy="48960"/>
          </a:xfrm>
        </p:grpSpPr>
        <p:cxnSp>
          <p:nvCxnSpPr>
            <p:cNvPr id="386" name="Google Shape;386;p34"/>
            <p:cNvCxnSpPr/>
            <p:nvPr/>
          </p:nvCxnSpPr>
          <p:spPr>
            <a:xfrm>
              <a:off x="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87" name="Google Shape;387;p34"/>
            <p:cNvCxnSpPr/>
            <p:nvPr/>
          </p:nvCxnSpPr>
          <p:spPr>
            <a:xfrm>
              <a:off x="5076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88" name="Google Shape;388;p34"/>
            <p:cNvCxnSpPr/>
            <p:nvPr/>
          </p:nvCxnSpPr>
          <p:spPr>
            <a:xfrm>
              <a:off x="10155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89" name="Google Shape;389;p34"/>
            <p:cNvCxnSpPr/>
            <p:nvPr/>
          </p:nvCxnSpPr>
          <p:spPr>
            <a:xfrm>
              <a:off x="15231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0" name="Google Shape;390;p34"/>
            <p:cNvCxnSpPr/>
            <p:nvPr/>
          </p:nvCxnSpPr>
          <p:spPr>
            <a:xfrm>
              <a:off x="203112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1" name="Google Shape;391;p34"/>
            <p:cNvCxnSpPr/>
            <p:nvPr/>
          </p:nvCxnSpPr>
          <p:spPr>
            <a:xfrm>
              <a:off x="253908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2" name="Google Shape;392;p34"/>
            <p:cNvCxnSpPr/>
            <p:nvPr/>
          </p:nvCxnSpPr>
          <p:spPr>
            <a:xfrm>
              <a:off x="304668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3" name="Google Shape;393;p34"/>
            <p:cNvCxnSpPr/>
            <p:nvPr/>
          </p:nvCxnSpPr>
          <p:spPr>
            <a:xfrm>
              <a:off x="355464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4" name="Google Shape;394;p34"/>
            <p:cNvCxnSpPr/>
            <p:nvPr/>
          </p:nvCxnSpPr>
          <p:spPr>
            <a:xfrm>
              <a:off x="40626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5" name="Google Shape;395;p34"/>
            <p:cNvCxnSpPr/>
            <p:nvPr/>
          </p:nvCxnSpPr>
          <p:spPr>
            <a:xfrm>
              <a:off x="45702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6" name="Google Shape;396;p34"/>
            <p:cNvCxnSpPr/>
            <p:nvPr/>
          </p:nvCxnSpPr>
          <p:spPr>
            <a:xfrm>
              <a:off x="50781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7" name="Google Shape;397;p34"/>
            <p:cNvCxnSpPr/>
            <p:nvPr/>
          </p:nvCxnSpPr>
          <p:spPr>
            <a:xfrm>
              <a:off x="558612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8" name="Google Shape;398;p34"/>
            <p:cNvCxnSpPr/>
            <p:nvPr/>
          </p:nvCxnSpPr>
          <p:spPr>
            <a:xfrm>
              <a:off x="609372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399" name="Google Shape;399;p34"/>
            <p:cNvCxnSpPr/>
            <p:nvPr/>
          </p:nvCxnSpPr>
          <p:spPr>
            <a:xfrm>
              <a:off x="660168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0" name="Google Shape;400;p34"/>
            <p:cNvCxnSpPr/>
            <p:nvPr/>
          </p:nvCxnSpPr>
          <p:spPr>
            <a:xfrm>
              <a:off x="710964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1" name="Google Shape;401;p34"/>
            <p:cNvCxnSpPr/>
            <p:nvPr/>
          </p:nvCxnSpPr>
          <p:spPr>
            <a:xfrm>
              <a:off x="761724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2" name="Google Shape;402;p34"/>
            <p:cNvCxnSpPr/>
            <p:nvPr/>
          </p:nvCxnSpPr>
          <p:spPr>
            <a:xfrm>
              <a:off x="812520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3" name="Google Shape;403;p34"/>
            <p:cNvCxnSpPr/>
            <p:nvPr/>
          </p:nvCxnSpPr>
          <p:spPr>
            <a:xfrm>
              <a:off x="86331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4" name="Google Shape;404;p34"/>
            <p:cNvCxnSpPr/>
            <p:nvPr/>
          </p:nvCxnSpPr>
          <p:spPr>
            <a:xfrm>
              <a:off x="9140760" y="-8604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405" name="Google Shape;405;p34"/>
          <p:cNvGrpSpPr/>
          <p:nvPr/>
        </p:nvGrpSpPr>
        <p:grpSpPr>
          <a:xfrm>
            <a:off x="0" y="5240160"/>
            <a:ext cx="9141480" cy="48960"/>
            <a:chOff x="0" y="5240160"/>
            <a:chExt cx="9141480" cy="48960"/>
          </a:xfrm>
        </p:grpSpPr>
        <p:cxnSp>
          <p:nvCxnSpPr>
            <p:cNvPr id="406" name="Google Shape;406;p34"/>
            <p:cNvCxnSpPr/>
            <p:nvPr/>
          </p:nvCxnSpPr>
          <p:spPr>
            <a:xfrm>
              <a:off x="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7" name="Google Shape;407;p34"/>
            <p:cNvCxnSpPr/>
            <p:nvPr/>
          </p:nvCxnSpPr>
          <p:spPr>
            <a:xfrm>
              <a:off x="5076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8" name="Google Shape;408;p34"/>
            <p:cNvCxnSpPr/>
            <p:nvPr/>
          </p:nvCxnSpPr>
          <p:spPr>
            <a:xfrm>
              <a:off x="10155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09" name="Google Shape;409;p34"/>
            <p:cNvCxnSpPr/>
            <p:nvPr/>
          </p:nvCxnSpPr>
          <p:spPr>
            <a:xfrm>
              <a:off x="15231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0" name="Google Shape;410;p34"/>
            <p:cNvCxnSpPr/>
            <p:nvPr/>
          </p:nvCxnSpPr>
          <p:spPr>
            <a:xfrm>
              <a:off x="203112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1" name="Google Shape;411;p34"/>
            <p:cNvCxnSpPr/>
            <p:nvPr/>
          </p:nvCxnSpPr>
          <p:spPr>
            <a:xfrm>
              <a:off x="253908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2" name="Google Shape;412;p34"/>
            <p:cNvCxnSpPr/>
            <p:nvPr/>
          </p:nvCxnSpPr>
          <p:spPr>
            <a:xfrm>
              <a:off x="304668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3" name="Google Shape;413;p34"/>
            <p:cNvCxnSpPr/>
            <p:nvPr/>
          </p:nvCxnSpPr>
          <p:spPr>
            <a:xfrm>
              <a:off x="355464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4" name="Google Shape;414;p34"/>
            <p:cNvCxnSpPr/>
            <p:nvPr/>
          </p:nvCxnSpPr>
          <p:spPr>
            <a:xfrm>
              <a:off x="40626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5" name="Google Shape;415;p34"/>
            <p:cNvCxnSpPr/>
            <p:nvPr/>
          </p:nvCxnSpPr>
          <p:spPr>
            <a:xfrm>
              <a:off x="45702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6" name="Google Shape;416;p34"/>
            <p:cNvCxnSpPr/>
            <p:nvPr/>
          </p:nvCxnSpPr>
          <p:spPr>
            <a:xfrm>
              <a:off x="50781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7" name="Google Shape;417;p34"/>
            <p:cNvCxnSpPr/>
            <p:nvPr/>
          </p:nvCxnSpPr>
          <p:spPr>
            <a:xfrm>
              <a:off x="558612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8" name="Google Shape;418;p34"/>
            <p:cNvCxnSpPr/>
            <p:nvPr/>
          </p:nvCxnSpPr>
          <p:spPr>
            <a:xfrm>
              <a:off x="609372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19" name="Google Shape;419;p34"/>
            <p:cNvCxnSpPr/>
            <p:nvPr/>
          </p:nvCxnSpPr>
          <p:spPr>
            <a:xfrm>
              <a:off x="660168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0" name="Google Shape;420;p34"/>
            <p:cNvCxnSpPr/>
            <p:nvPr/>
          </p:nvCxnSpPr>
          <p:spPr>
            <a:xfrm>
              <a:off x="710964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1" name="Google Shape;421;p34"/>
            <p:cNvCxnSpPr/>
            <p:nvPr/>
          </p:nvCxnSpPr>
          <p:spPr>
            <a:xfrm>
              <a:off x="761724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2" name="Google Shape;422;p34"/>
            <p:cNvCxnSpPr/>
            <p:nvPr/>
          </p:nvCxnSpPr>
          <p:spPr>
            <a:xfrm>
              <a:off x="812520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3" name="Google Shape;423;p34"/>
            <p:cNvCxnSpPr/>
            <p:nvPr/>
          </p:nvCxnSpPr>
          <p:spPr>
            <a:xfrm>
              <a:off x="86331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24" name="Google Shape;424;p34"/>
            <p:cNvCxnSpPr/>
            <p:nvPr/>
          </p:nvCxnSpPr>
          <p:spPr>
            <a:xfrm>
              <a:off x="9140760" y="5240160"/>
              <a:ext cx="720" cy="4896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pic>
        <p:nvPicPr>
          <p:cNvPr id="425" name="Google Shape;425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24840" y="518400"/>
            <a:ext cx="4624200" cy="4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3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7"/>
          <p:cNvGrpSpPr/>
          <p:nvPr/>
        </p:nvGrpSpPr>
        <p:grpSpPr>
          <a:xfrm>
            <a:off x="0" y="-86040"/>
            <a:ext cx="9141120" cy="48600"/>
            <a:chOff x="0" y="-86040"/>
            <a:chExt cx="9141120" cy="48600"/>
          </a:xfrm>
        </p:grpSpPr>
        <p:cxnSp>
          <p:nvCxnSpPr>
            <p:cNvPr id="431" name="Google Shape;431;p37"/>
            <p:cNvCxnSpPr/>
            <p:nvPr/>
          </p:nvCxnSpPr>
          <p:spPr>
            <a:xfrm>
              <a:off x="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50760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3" name="Google Shape;433;p37"/>
            <p:cNvCxnSpPr/>
            <p:nvPr/>
          </p:nvCxnSpPr>
          <p:spPr>
            <a:xfrm>
              <a:off x="101556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4" name="Google Shape;434;p37"/>
            <p:cNvCxnSpPr/>
            <p:nvPr/>
          </p:nvCxnSpPr>
          <p:spPr>
            <a:xfrm>
              <a:off x="152316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5" name="Google Shape;435;p37"/>
            <p:cNvCxnSpPr/>
            <p:nvPr/>
          </p:nvCxnSpPr>
          <p:spPr>
            <a:xfrm>
              <a:off x="203112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6" name="Google Shape;436;p37"/>
            <p:cNvCxnSpPr/>
            <p:nvPr/>
          </p:nvCxnSpPr>
          <p:spPr>
            <a:xfrm>
              <a:off x="253908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7" name="Google Shape;437;p37"/>
            <p:cNvCxnSpPr/>
            <p:nvPr/>
          </p:nvCxnSpPr>
          <p:spPr>
            <a:xfrm>
              <a:off x="304668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8" name="Google Shape;438;p37"/>
            <p:cNvCxnSpPr/>
            <p:nvPr/>
          </p:nvCxnSpPr>
          <p:spPr>
            <a:xfrm>
              <a:off x="355464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39" name="Google Shape;439;p37"/>
            <p:cNvCxnSpPr/>
            <p:nvPr/>
          </p:nvCxnSpPr>
          <p:spPr>
            <a:xfrm>
              <a:off x="406260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0" name="Google Shape;440;p37"/>
            <p:cNvCxnSpPr/>
            <p:nvPr/>
          </p:nvCxnSpPr>
          <p:spPr>
            <a:xfrm>
              <a:off x="457020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1" name="Google Shape;441;p37"/>
            <p:cNvCxnSpPr/>
            <p:nvPr/>
          </p:nvCxnSpPr>
          <p:spPr>
            <a:xfrm>
              <a:off x="507816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2" name="Google Shape;442;p37"/>
            <p:cNvCxnSpPr/>
            <p:nvPr/>
          </p:nvCxnSpPr>
          <p:spPr>
            <a:xfrm>
              <a:off x="558612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3" name="Google Shape;443;p37"/>
            <p:cNvCxnSpPr/>
            <p:nvPr/>
          </p:nvCxnSpPr>
          <p:spPr>
            <a:xfrm>
              <a:off x="609372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4" name="Google Shape;444;p37"/>
            <p:cNvCxnSpPr/>
            <p:nvPr/>
          </p:nvCxnSpPr>
          <p:spPr>
            <a:xfrm>
              <a:off x="660168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5" name="Google Shape;445;p37"/>
            <p:cNvCxnSpPr/>
            <p:nvPr/>
          </p:nvCxnSpPr>
          <p:spPr>
            <a:xfrm>
              <a:off x="710964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6" name="Google Shape;446;p37"/>
            <p:cNvCxnSpPr/>
            <p:nvPr/>
          </p:nvCxnSpPr>
          <p:spPr>
            <a:xfrm>
              <a:off x="761724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7" name="Google Shape;447;p37"/>
            <p:cNvCxnSpPr/>
            <p:nvPr/>
          </p:nvCxnSpPr>
          <p:spPr>
            <a:xfrm>
              <a:off x="812520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8" name="Google Shape;448;p37"/>
            <p:cNvCxnSpPr/>
            <p:nvPr/>
          </p:nvCxnSpPr>
          <p:spPr>
            <a:xfrm>
              <a:off x="863316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49" name="Google Shape;449;p37"/>
            <p:cNvCxnSpPr/>
            <p:nvPr/>
          </p:nvCxnSpPr>
          <p:spPr>
            <a:xfrm>
              <a:off x="9140760" y="-8604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450" name="Google Shape;450;p37"/>
          <p:cNvGrpSpPr/>
          <p:nvPr/>
        </p:nvGrpSpPr>
        <p:grpSpPr>
          <a:xfrm>
            <a:off x="0" y="5240160"/>
            <a:ext cx="9141120" cy="48600"/>
            <a:chOff x="0" y="5240160"/>
            <a:chExt cx="9141120" cy="48600"/>
          </a:xfrm>
        </p:grpSpPr>
        <p:cxnSp>
          <p:nvCxnSpPr>
            <p:cNvPr id="451" name="Google Shape;451;p37"/>
            <p:cNvCxnSpPr/>
            <p:nvPr/>
          </p:nvCxnSpPr>
          <p:spPr>
            <a:xfrm>
              <a:off x="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2" name="Google Shape;452;p37"/>
            <p:cNvCxnSpPr/>
            <p:nvPr/>
          </p:nvCxnSpPr>
          <p:spPr>
            <a:xfrm>
              <a:off x="50760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3" name="Google Shape;453;p37"/>
            <p:cNvCxnSpPr/>
            <p:nvPr/>
          </p:nvCxnSpPr>
          <p:spPr>
            <a:xfrm>
              <a:off x="101556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4" name="Google Shape;454;p37"/>
            <p:cNvCxnSpPr/>
            <p:nvPr/>
          </p:nvCxnSpPr>
          <p:spPr>
            <a:xfrm>
              <a:off x="152316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5" name="Google Shape;455;p37"/>
            <p:cNvCxnSpPr/>
            <p:nvPr/>
          </p:nvCxnSpPr>
          <p:spPr>
            <a:xfrm>
              <a:off x="203112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6" name="Google Shape;456;p37"/>
            <p:cNvCxnSpPr/>
            <p:nvPr/>
          </p:nvCxnSpPr>
          <p:spPr>
            <a:xfrm>
              <a:off x="253908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7" name="Google Shape;457;p37"/>
            <p:cNvCxnSpPr/>
            <p:nvPr/>
          </p:nvCxnSpPr>
          <p:spPr>
            <a:xfrm>
              <a:off x="304668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8" name="Google Shape;458;p37"/>
            <p:cNvCxnSpPr/>
            <p:nvPr/>
          </p:nvCxnSpPr>
          <p:spPr>
            <a:xfrm>
              <a:off x="355464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59" name="Google Shape;459;p37"/>
            <p:cNvCxnSpPr/>
            <p:nvPr/>
          </p:nvCxnSpPr>
          <p:spPr>
            <a:xfrm>
              <a:off x="406260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0" name="Google Shape;460;p37"/>
            <p:cNvCxnSpPr/>
            <p:nvPr/>
          </p:nvCxnSpPr>
          <p:spPr>
            <a:xfrm>
              <a:off x="457020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1" name="Google Shape;461;p37"/>
            <p:cNvCxnSpPr/>
            <p:nvPr/>
          </p:nvCxnSpPr>
          <p:spPr>
            <a:xfrm>
              <a:off x="507816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2" name="Google Shape;462;p37"/>
            <p:cNvCxnSpPr/>
            <p:nvPr/>
          </p:nvCxnSpPr>
          <p:spPr>
            <a:xfrm>
              <a:off x="558612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3" name="Google Shape;463;p37"/>
            <p:cNvCxnSpPr/>
            <p:nvPr/>
          </p:nvCxnSpPr>
          <p:spPr>
            <a:xfrm>
              <a:off x="609372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4" name="Google Shape;464;p37"/>
            <p:cNvCxnSpPr/>
            <p:nvPr/>
          </p:nvCxnSpPr>
          <p:spPr>
            <a:xfrm>
              <a:off x="660168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5" name="Google Shape;465;p37"/>
            <p:cNvCxnSpPr/>
            <p:nvPr/>
          </p:nvCxnSpPr>
          <p:spPr>
            <a:xfrm>
              <a:off x="710964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6" name="Google Shape;466;p37"/>
            <p:cNvCxnSpPr/>
            <p:nvPr/>
          </p:nvCxnSpPr>
          <p:spPr>
            <a:xfrm>
              <a:off x="761724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7" name="Google Shape;467;p37"/>
            <p:cNvCxnSpPr/>
            <p:nvPr/>
          </p:nvCxnSpPr>
          <p:spPr>
            <a:xfrm>
              <a:off x="812520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8" name="Google Shape;468;p37"/>
            <p:cNvCxnSpPr/>
            <p:nvPr/>
          </p:nvCxnSpPr>
          <p:spPr>
            <a:xfrm>
              <a:off x="863316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469" name="Google Shape;469;p37"/>
            <p:cNvCxnSpPr/>
            <p:nvPr/>
          </p:nvCxnSpPr>
          <p:spPr>
            <a:xfrm>
              <a:off x="9140760" y="5240160"/>
              <a:ext cx="360" cy="486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470" name="Google Shape;470;p37"/>
          <p:cNvSpPr txBox="1"/>
          <p:nvPr>
            <p:ph idx="1" type="body"/>
          </p:nvPr>
        </p:nvSpPr>
        <p:spPr>
          <a:xfrm>
            <a:off x="494280" y="1081800"/>
            <a:ext cx="7667640" cy="29833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37"/>
          <p:cNvSpPr txBox="1"/>
          <p:nvPr>
            <p:ph type="title"/>
          </p:nvPr>
        </p:nvSpPr>
        <p:spPr>
          <a:xfrm>
            <a:off x="466560" y="2064960"/>
            <a:ext cx="7665120" cy="13726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37"/>
          <p:cNvSpPr/>
          <p:nvPr/>
        </p:nvSpPr>
        <p:spPr>
          <a:xfrm>
            <a:off x="2518920" y="361440"/>
            <a:ext cx="54360" cy="26964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94280" y="519120"/>
            <a:ext cx="2079000" cy="36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40" y="524520"/>
            <a:ext cx="4624560" cy="46245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/>
              <a:t>Включить запись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1.2 Middleware для хэндлеров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0" name="Google Shape;540;p10"/>
          <p:cNvSpPr/>
          <p:nvPr/>
        </p:nvSpPr>
        <p:spPr>
          <a:xfrm>
            <a:off x="0" y="1570488"/>
            <a:ext cx="9144000" cy="35730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0"/>
          <p:cNvSpPr txBox="1"/>
          <p:nvPr/>
        </p:nvSpPr>
        <p:spPr>
          <a:xfrm>
            <a:off x="2296857" y="2105223"/>
            <a:ext cx="4550285" cy="2503542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0" i="0" lang="ru-RU" sz="14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Создали роутер: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siteMux := http.NewServeMux()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Добавили в роутер хендлеры для эндпоинтов: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siteMux.HandleFunc("/login", loginPage)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400" u="none" cap="none" strike="noStrike">
              <a:solidFill>
                <a:srgbClr val="FFAE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0" i="0" lang="ru-RU" sz="14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Добавили middlware: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siteHandler := accessLogMiddleware(siteMux)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siteHandler = authMiddleware(siteHandler)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siteHandler = panicMiddleware(siteHandler)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1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1.3 Ещё примеры </a:t>
            </a:r>
            <a:r>
              <a:rPr lang="ru-RU">
                <a:latin typeface="Play"/>
                <a:ea typeface="Play"/>
                <a:cs typeface="Play"/>
                <a:sym typeface="Play"/>
              </a:rPr>
              <a:t>m</a:t>
            </a: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iddleware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7" name="Google Shape;547;p11"/>
          <p:cNvSpPr/>
          <p:nvPr/>
        </p:nvSpPr>
        <p:spPr>
          <a:xfrm>
            <a:off x="507960" y="1001520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Проверка доступа (ACL, access control list)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server side-эндпоинты доступны только внутренним сервисам</a:t>
            </a:r>
            <a:endParaRPr/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Ограничение количества запросов (anti bruteforce)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не более 10 отправок письма для одного юзера</a:t>
            </a:r>
            <a:endParaRPr/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Отправка статистики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эндпоинт, время запроса, user id, код ответа, время обработки запроса</a:t>
            </a:r>
            <a:endParaRPr/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2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2. Обработка ошибок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3" name="Google Shape;553;p12"/>
          <p:cNvSpPr/>
          <p:nvPr/>
        </p:nvSpPr>
        <p:spPr>
          <a:xfrm>
            <a:off x="507960" y="1001520"/>
            <a:ext cx="5388575" cy="41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При ошибке нужно не паниковать, а обрабатывать её:</a:t>
            </a:r>
            <a:br>
              <a:rPr b="1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3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Оборачивать с информацией об источнике ошибки</a:t>
            </a:r>
            <a:endParaRPr/>
          </a:p>
          <a:p>
            <a:pPr indent="0" lvl="1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Передавать наверх</a:t>
            </a:r>
            <a:endParaRPr/>
          </a:p>
          <a:p>
            <a:pPr indent="0" lvl="1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Логировать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Не возвращать клиенту информацию из ошибки</a:t>
            </a:r>
            <a:endParaRPr/>
          </a:p>
          <a:p>
            <a:pPr indent="0" lvl="1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Для особых ошибок использовать именованные/типизированные ошибки</a:t>
            </a:r>
            <a:endParaRPr/>
          </a:p>
          <a:p>
            <a:pPr indent="0" lvl="1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Ошибка должна рассказывать историю.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54" name="Google Shape;5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944" y="519120"/>
            <a:ext cx="3401850" cy="25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"/>
          <p:cNvSpPr txBox="1"/>
          <p:nvPr>
            <p:ph idx="4294967295" type="title"/>
          </p:nvPr>
        </p:nvSpPr>
        <p:spPr>
          <a:xfrm>
            <a:off x="507959" y="519120"/>
            <a:ext cx="6740005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2.1 Но иногда можно вызвать панику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0" name="Google Shape;560;p13"/>
          <p:cNvSpPr/>
          <p:nvPr/>
        </p:nvSpPr>
        <p:spPr>
          <a:xfrm>
            <a:off x="0" y="1570488"/>
            <a:ext cx="9144000" cy="35730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3"/>
          <p:cNvSpPr txBox="1"/>
          <p:nvPr/>
        </p:nvSpPr>
        <p:spPr>
          <a:xfrm>
            <a:off x="1259034" y="1991818"/>
            <a:ext cx="6625931" cy="27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Паникует при ошибке: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tmpl := template.Must(template.New("gentimings").Parse(templateStr))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Паникует при ошибке: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re := regexp.MustCompile(`abc`)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400" u="none" cap="none" strike="noStrike">
              <a:solidFill>
                <a:srgbClr val="FFAE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func MustInit() {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	if err := Init(); err != nil {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		panic(err)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4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562" name="Google Shape;562;p13"/>
          <p:cNvSpPr/>
          <p:nvPr/>
        </p:nvSpPr>
        <p:spPr>
          <a:xfrm>
            <a:off x="413830" y="833432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Когда что-то пошло не так при инициализации/старте приложения</a:t>
            </a:r>
            <a:endParaRPr/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3. Роутеры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68" name="Google Shape;568;p14"/>
          <p:cNvSpPr/>
          <p:nvPr/>
        </p:nvSpPr>
        <p:spPr>
          <a:xfrm>
            <a:off x="507960" y="1001520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Их много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Отличаются функциональностью и производительностью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Маршрутизация на основе методов (GET, POST, …)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Переменные в URL-путях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Шаблоны маршрутов на основе регулярных выражений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Совместимость с http.Handler</a:t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github.com/gorilla/mux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github.com/julienschmidt/httprouter</a:t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79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github.com/valyala/fasthttp</a:t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79" lvl="0" marL="343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Play"/>
              <a:buChar char="➔"/>
            </a:pPr>
            <a:r>
              <a:rPr lang="ru-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go1.22 стандартный роутер был существенно обновлён</a:t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69" name="Google Shape;5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828" y="1930737"/>
            <a:ext cx="2705625" cy="27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5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>
                <a:latin typeface="Play"/>
                <a:ea typeface="Play"/>
                <a:cs typeface="Play"/>
                <a:sym typeface="Play"/>
              </a:rPr>
              <a:t>4. Валидация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5" name="Google Shape;575;p15"/>
          <p:cNvSpPr/>
          <p:nvPr/>
        </p:nvSpPr>
        <p:spPr>
          <a:xfrm>
            <a:off x="507960" y="1001520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Данные в запросе клиента нужно проверять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Лучше это делать унифицированным образом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Данные в запросе могут быть кастомного типа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email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message id</a:t>
            </a:r>
            <a:endParaRPr/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76" name="Google Shape;5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578" y="1438287"/>
            <a:ext cx="2526604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6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>
                <a:latin typeface="Play"/>
                <a:ea typeface="Play"/>
                <a:cs typeface="Play"/>
                <a:sym typeface="Play"/>
              </a:rPr>
              <a:t>5. Логирование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82" name="Google Shape;582;p16"/>
          <p:cNvSpPr/>
          <p:nvPr/>
        </p:nvSpPr>
        <p:spPr>
          <a:xfrm>
            <a:off x="507960" y="1001520"/>
            <a:ext cx="8246075" cy="33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Логи нужны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Логи должны быть информативны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Очень много логов — проблема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 логах нельзя светить чувствительные данные (куки и токены)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Как найти логи конкретного запроса? – Выводить в логе request id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У логов могут быть уровни (error, warn, info, debug)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Логи могут быть структурированными (json)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83" name="Google Shape;5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8174" y="2832350"/>
            <a:ext cx="3548000" cy="2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7"/>
          <p:cNvSpPr txBox="1"/>
          <p:nvPr>
            <p:ph idx="4294967295" type="title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6. Модули и структура веб-приложения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507960" y="1001520"/>
            <a:ext cx="8636040" cy="36348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Модули — то, как Golang работает с зависимостями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1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go.mod 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– файл с описанием module path и зависимостей модуля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У зависимостей есть версия модуля: v0.1.2 – major, minor, patch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Module path – путь, определяющий модуль и задающий префикс при импорте, например "golang.org/x/net"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Структура приложения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https://github.com/golang-standards/projectlayout/blob/master/README_ru.md</a:t>
            </a:r>
            <a:endParaRPr b="0"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8"/>
          <p:cNvSpPr txBox="1"/>
          <p:nvPr>
            <p:ph idx="4294967295" type="title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7. Пример CRUD-приложения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95" name="Google Shape;5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50" y="1017725"/>
            <a:ext cx="72216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9"/>
          <p:cNvSpPr txBox="1"/>
          <p:nvPr>
            <p:ph idx="4294967295" type="title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8. Веб-сокеты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1" name="Google Shape;601;p19"/>
          <p:cNvSpPr/>
          <p:nvPr/>
        </p:nvSpPr>
        <p:spPr>
          <a:xfrm>
            <a:off x="507960" y="1001520"/>
            <a:ext cx="8434334" cy="33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Проблема.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В HTTP клиент не получит новых данных, пока не сделает запрос к серверу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Как клиенту всегда иметь актуальные данные?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"/>
          <p:cNvSpPr txBox="1"/>
          <p:nvPr>
            <p:ph idx="4294967295" type="title"/>
          </p:nvPr>
        </p:nvSpPr>
        <p:spPr>
          <a:xfrm>
            <a:off x="494280" y="1954350"/>
            <a:ext cx="4837137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</a:pPr>
            <a:r>
              <a:rPr b="1" lang="ru-RU" sz="40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Разработка </a:t>
            </a:r>
            <a:br>
              <a:rPr b="1" lang="ru-RU" sz="40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lang="ru-RU" sz="40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веб-приложения </a:t>
            </a:r>
            <a:br>
              <a:rPr b="1" lang="ru-RU" sz="40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1" lang="ru-RU" sz="40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и его архитектура</a:t>
            </a:r>
            <a:endParaRPr b="1" sz="40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6" name="Google Shape;486;p2"/>
          <p:cNvSpPr txBox="1"/>
          <p:nvPr>
            <p:ph idx="4294967295" type="body"/>
          </p:nvPr>
        </p:nvSpPr>
        <p:spPr>
          <a:xfrm>
            <a:off x="494280" y="3650040"/>
            <a:ext cx="3758760" cy="223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ay"/>
              <a:buNone/>
            </a:pPr>
            <a:r>
              <a:rPr lang="ru-RU" sz="14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Разработка веб-сервисов на Golang</a:t>
            </a:r>
            <a:endParaRPr sz="14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0"/>
          <p:cNvSpPr txBox="1"/>
          <p:nvPr>
            <p:ph idx="4294967295" type="title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8. Веб-сокеты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7" name="Google Shape;607;p20"/>
          <p:cNvSpPr/>
          <p:nvPr/>
        </p:nvSpPr>
        <p:spPr>
          <a:xfrm>
            <a:off x="507960" y="1001520"/>
            <a:ext cx="8434334" cy="33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Проблема.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В HTTP клиент не получит новых данных, пока не сделает запрос к серверу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Как клиенту всегда иметь актуальные данные?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3 метода: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Polling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Long-polling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Server-sent event</a:t>
            </a:r>
            <a:endParaRPr b="1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1"/>
          <p:cNvSpPr txBox="1"/>
          <p:nvPr>
            <p:ph idx="4294967295" type="title"/>
          </p:nvPr>
        </p:nvSpPr>
        <p:spPr>
          <a:xfrm>
            <a:off x="507958" y="519120"/>
            <a:ext cx="8434335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8.1 Методы поддержки актуальности данных на клиенте</a:t>
            </a:r>
            <a:endParaRPr sz="2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13" name="Google Shape;6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425" y="1001520"/>
            <a:ext cx="5653400" cy="41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2"/>
          <p:cNvSpPr/>
          <p:nvPr/>
        </p:nvSpPr>
        <p:spPr>
          <a:xfrm>
            <a:off x="507960" y="1001519"/>
            <a:ext cx="8145222" cy="38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Polling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есть накладные расходы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есть задержка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Long-polling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накладные расходы ниже, но всё равно есть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задержка ниже, но всё равно есть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Server-sent event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накладных расходов (почти) нет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задержки нет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не поддерживается в HTTP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507958" y="519120"/>
            <a:ext cx="8434335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b="0" i="0" lang="ru-RU" sz="2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8.1 Методы поддержки актуальности данных на клиенте</a:t>
            </a:r>
            <a:endParaRPr b="0" i="0" sz="2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3"/>
          <p:cNvSpPr/>
          <p:nvPr/>
        </p:nvSpPr>
        <p:spPr>
          <a:xfrm>
            <a:off x="507960" y="1001519"/>
            <a:ext cx="8145222" cy="38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Polling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есть накладные расходы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есть задержка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Long-polling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накладные расходы ниже, но всё равно есть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задержка ниже, но всё равно есть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Server-sent event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накладных расходов (почти) нет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задержки нет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не поддерживается в HTTP — </a:t>
            </a:r>
            <a:r>
              <a:rPr b="1" i="0" lang="ru-RU" sz="1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используем WebSocket!</a:t>
            </a:r>
            <a:br>
              <a:rPr b="1" i="0" lang="ru-RU" sz="1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</a:br>
            <a:endParaRPr b="1" i="0" sz="14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16493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5" name="Google Shape;625;p23"/>
          <p:cNvSpPr txBox="1"/>
          <p:nvPr/>
        </p:nvSpPr>
        <p:spPr>
          <a:xfrm>
            <a:off x="507958" y="519120"/>
            <a:ext cx="8434335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b="0" i="0" lang="ru-RU" sz="24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8.1 Методы поддержки актуальности данных на клиенте</a:t>
            </a:r>
            <a:endParaRPr b="0" i="0" sz="24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 txBox="1"/>
          <p:nvPr>
            <p:ph idx="4294967295" type="title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8.</a:t>
            </a:r>
            <a:r>
              <a:rPr lang="ru-RU">
                <a:latin typeface="Play"/>
                <a:ea typeface="Play"/>
                <a:cs typeface="Play"/>
                <a:sym typeface="Play"/>
              </a:rPr>
              <a:t>2 Протокол WebSocket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1" name="Google Shape;631;p24"/>
          <p:cNvSpPr/>
          <p:nvPr/>
        </p:nvSpPr>
        <p:spPr>
          <a:xfrm>
            <a:off x="507960" y="1001520"/>
            <a:ext cx="8434334" cy="33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WebSocket.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Протокол поверх TCP-соединения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</a:t>
            </a:r>
            <a: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Использует постоянное соединение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Реализует двунаправленный канал связи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Для установки соединения клиент формирует особый HTTP-запрос, 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  на который сервер отвечает определенным образом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github.com/gorilla/websocket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5"/>
          <p:cNvSpPr txBox="1"/>
          <p:nvPr>
            <p:ph idx="4294967295" type="title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Итоги и анонсы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7" name="Google Shape;637;p25"/>
          <p:cNvSpPr/>
          <p:nvPr/>
        </p:nvSpPr>
        <p:spPr>
          <a:xfrm>
            <a:off x="507960" y="1001519"/>
            <a:ext cx="3546328" cy="39537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О чём поговорили: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Middleware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Обработке ошибок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Роутеры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Валидация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Логирование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Модули и структура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веб-приложения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Пример CRUD-приложения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Веб-сокеты</a:t>
            </a: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4572000" y="1001519"/>
            <a:ext cx="4229100" cy="39537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 следующей серии: базы данных и работа с ними в Golang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MySQL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ORM, gorm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MongoDB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Memcache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Redis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- и не только…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br>
              <a:rPr b="0" i="0" lang="ru-RU" sz="16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6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9" name="Google Shape;639;p25"/>
          <p:cNvSpPr txBox="1"/>
          <p:nvPr/>
        </p:nvSpPr>
        <p:spPr>
          <a:xfrm>
            <a:off x="4299450" y="4447275"/>
            <a:ext cx="3390000" cy="568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P.S. оставьте фидбек о лекции  ^_^ </a:t>
            </a:r>
            <a:endParaRPr b="0" i="0" sz="9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40" name="Google Shape;6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75" y="3781300"/>
            <a:ext cx="1067025" cy="10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6"/>
          <p:cNvSpPr txBox="1"/>
          <p:nvPr>
            <p:ph idx="4294967295" type="title"/>
          </p:nvPr>
        </p:nvSpPr>
        <p:spPr>
          <a:xfrm>
            <a:off x="529622" y="1356431"/>
            <a:ext cx="7665120" cy="858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ru-RU" sz="45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Вопросы?</a:t>
            </a:r>
            <a:endParaRPr sz="45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46" name="Google Shape;6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622" y="2863751"/>
            <a:ext cx="2198880" cy="22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"/>
          <p:cNvSpPr/>
          <p:nvPr/>
        </p:nvSpPr>
        <p:spPr>
          <a:xfrm>
            <a:off x="4351326" y="0"/>
            <a:ext cx="4792674" cy="51435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"/>
          <p:cNvSpPr/>
          <p:nvPr/>
        </p:nvSpPr>
        <p:spPr>
          <a:xfrm>
            <a:off x="303928" y="352131"/>
            <a:ext cx="4792673" cy="2845072"/>
          </a:xfrm>
          <a:prstGeom prst="roundRect">
            <a:avLst>
              <a:gd fmla="val 5988" name="adj"/>
            </a:avLst>
          </a:prstGeom>
          <a:solidFill>
            <a:srgbClr val="275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"/>
          <p:cNvSpPr txBox="1"/>
          <p:nvPr>
            <p:ph type="title"/>
          </p:nvPr>
        </p:nvSpPr>
        <p:spPr>
          <a:xfrm>
            <a:off x="529915" y="593500"/>
            <a:ext cx="4644629" cy="1035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Play"/>
              <a:buNone/>
            </a:pPr>
            <a:r>
              <a:rPr lang="ru-RU">
                <a:latin typeface="Play"/>
                <a:ea typeface="Play"/>
                <a:cs typeface="Play"/>
                <a:sym typeface="Play"/>
              </a:rPr>
              <a:t>Григорий </a:t>
            </a:r>
            <a:br>
              <a:rPr lang="ru-RU">
                <a:latin typeface="Play"/>
                <a:ea typeface="Play"/>
                <a:cs typeface="Play"/>
                <a:sym typeface="Play"/>
              </a:rPr>
            </a:br>
            <a:r>
              <a:rPr lang="ru-RU">
                <a:latin typeface="Play"/>
                <a:ea typeface="Play"/>
                <a:cs typeface="Play"/>
                <a:sym typeface="Play"/>
              </a:rPr>
              <a:t>Гусев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4" name="Google Shape;494;p3"/>
          <p:cNvSpPr txBox="1"/>
          <p:nvPr>
            <p:ph idx="1" type="body"/>
          </p:nvPr>
        </p:nvSpPr>
        <p:spPr>
          <a:xfrm>
            <a:off x="529916" y="1628714"/>
            <a:ext cx="4566686" cy="1804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-RU">
                <a:latin typeface="Play"/>
                <a:ea typeface="Play"/>
                <a:cs typeface="Play"/>
                <a:sym typeface="Play"/>
              </a:rPr>
              <a:t>- Окончил ВМК МГУ им. М.В. Ломоносова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ru-RU">
                <a:latin typeface="Play"/>
                <a:ea typeface="Play"/>
                <a:cs typeface="Play"/>
                <a:sym typeface="Play"/>
              </a:rPr>
            </a:br>
            <a:r>
              <a:rPr lang="ru-RU">
                <a:latin typeface="Play"/>
                <a:ea typeface="Play"/>
                <a:cs typeface="Play"/>
                <a:sym typeface="Play"/>
              </a:rPr>
              <a:t>- Успешно прошёл курс </a:t>
            </a:r>
            <a:br>
              <a:rPr lang="ru-RU">
                <a:latin typeface="Play"/>
                <a:ea typeface="Play"/>
                <a:cs typeface="Play"/>
                <a:sym typeface="Play"/>
              </a:rPr>
            </a:br>
            <a:r>
              <a:rPr lang="ru-RU">
                <a:latin typeface="Play"/>
                <a:ea typeface="Play"/>
                <a:cs typeface="Play"/>
                <a:sym typeface="Play"/>
              </a:rPr>
              <a:t>«Разработка веб-сервисов на Golang»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ru-RU">
                <a:latin typeface="Play"/>
                <a:ea typeface="Play"/>
                <a:cs typeface="Play"/>
                <a:sym typeface="Play"/>
              </a:rPr>
            </a:br>
            <a:r>
              <a:rPr lang="ru-RU">
                <a:latin typeface="Play"/>
                <a:ea typeface="Play"/>
                <a:cs typeface="Play"/>
                <a:sym typeface="Play"/>
              </a:rPr>
              <a:t>- Backend-разработчик в команде API Почты Mail 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5" name="Google Shape;495;p3"/>
          <p:cNvSpPr/>
          <p:nvPr/>
        </p:nvSpPr>
        <p:spPr>
          <a:xfrm rot="5400000">
            <a:off x="4950597" y="945484"/>
            <a:ext cx="4339147" cy="3152443"/>
          </a:xfrm>
          <a:prstGeom prst="roundRect">
            <a:avLst>
              <a:gd fmla="val 5988" name="adj"/>
            </a:avLst>
          </a:prstGeom>
          <a:solidFill>
            <a:srgbClr val="275D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136" y="583213"/>
            <a:ext cx="2586327" cy="389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"/>
          <p:cNvSpPr txBox="1"/>
          <p:nvPr>
            <p:ph type="title"/>
          </p:nvPr>
        </p:nvSpPr>
        <p:spPr>
          <a:xfrm>
            <a:off x="452378" y="519112"/>
            <a:ext cx="3696289" cy="886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Play"/>
              <a:buNone/>
            </a:pPr>
            <a:r>
              <a:rPr b="0" i="0" lang="ru-RU" sz="31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В прошлых сериях</a:t>
            </a:r>
            <a:endParaRPr b="0" i="0" sz="31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2" name="Google Shape;502;p4"/>
          <p:cNvSpPr/>
          <p:nvPr/>
        </p:nvSpPr>
        <p:spPr>
          <a:xfrm>
            <a:off x="452379" y="961208"/>
            <a:ext cx="4119622" cy="20953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Intro / Знакомство с Golang</a:t>
            </a:r>
            <a:endParaRPr b="0" i="0" sz="17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Асинхронное программирование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Основы работы с сетью, HTTP</a:t>
            </a:r>
            <a:endParaRPr b="0" i="0" sz="17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Проектирование API, авторизация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"/>
          <p:cNvSpPr txBox="1"/>
          <p:nvPr>
            <p:ph idx="4294967295" type="title"/>
          </p:nvPr>
        </p:nvSpPr>
        <p:spPr>
          <a:xfrm>
            <a:off x="452519" y="519120"/>
            <a:ext cx="3959060" cy="756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ru-RU" sz="32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О чём поговорим?</a:t>
            </a:r>
            <a:endParaRPr sz="32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О чём поговорим?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3" name="Google Shape;513;p6"/>
          <p:cNvSpPr/>
          <p:nvPr/>
        </p:nvSpPr>
        <p:spPr>
          <a:xfrm>
            <a:off x="507960" y="1286788"/>
            <a:ext cx="5968440" cy="33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Middleware для хендлеров (через декораторы)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Обработка ошибок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Роутеры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Валидация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Логирование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Модули и структура веб-приложения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Пример CRUD-приложения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Веб-сокеты</a:t>
            </a:r>
            <a:endParaRPr/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Домашнее задание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1. Middleware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9" name="Google Shape;519;p7"/>
          <p:cNvSpPr/>
          <p:nvPr/>
        </p:nvSpPr>
        <p:spPr>
          <a:xfrm>
            <a:off x="507960" y="1001520"/>
            <a:ext cx="8010752" cy="33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Проблема. 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Для нескольких эндпоинтов нужно делать одинаковые действия: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	- логировать время запроса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	- проверять авторизацию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	- ловить панику и делать recover</a:t>
            </a:r>
            <a:b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1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Но не хочется дублировать код и разносить логику этих действий по всеми приложению</a:t>
            </a:r>
            <a:br>
              <a:rPr b="0" i="1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endParaRPr b="0" i="1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Что делать?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1. Middleware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507960" y="1001520"/>
            <a:ext cx="8010752" cy="41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Решение.</a:t>
            </a:r>
            <a:br>
              <a:rPr b="1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Добавить middleware в хэндлер (роутер) этих эндпоинтов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Middleware</a:t>
            </a: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—  код, «присоединяемый» к произвольному хендлеру (роутеру). Он будет выполняться до и/или после обработки запроса хендлером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"/>
          <p:cNvSpPr txBox="1"/>
          <p:nvPr>
            <p:ph idx="4294967295" type="title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1.1 Декораторы</a:t>
            </a:r>
            <a:endParaRPr sz="2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1" name="Google Shape;531;p9"/>
          <p:cNvSpPr/>
          <p:nvPr/>
        </p:nvSpPr>
        <p:spPr>
          <a:xfrm>
            <a:off x="507960" y="1001520"/>
            <a:ext cx="4527964" cy="41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0" spcFirstLastPara="1" rIns="68400" wrap="square" tIns="34200">
            <a:normAutofit/>
          </a:bodyPr>
          <a:lstStyle/>
          <a:p>
            <a:pPr indent="0" lvl="0" marL="70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  <a:p>
            <a:pPr indent="-272880" lvl="0" marL="34308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b="0" i="0" lang="ru-RU" sz="17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Декоратор</a:t>
            </a:r>
            <a:r>
              <a:rPr b="0" i="0" lang="ru-RU" sz="17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— 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паттерн проектирования, предназначенный для динамического подключения дополнительного поведения к объекту.</a:t>
            </a:r>
            <a:endParaRPr b="0" i="0" sz="1700" u="none" cap="none" strike="noStrike">
              <a:solidFill>
                <a:srgbClr val="000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2" name="Google Shape;532;p9"/>
          <p:cNvSpPr/>
          <p:nvPr/>
        </p:nvSpPr>
        <p:spPr>
          <a:xfrm>
            <a:off x="5183841" y="-70871"/>
            <a:ext cx="3960159" cy="528524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9"/>
          <p:cNvSpPr txBox="1"/>
          <p:nvPr/>
        </p:nvSpPr>
        <p:spPr>
          <a:xfrm>
            <a:off x="4969156" y="1153128"/>
            <a:ext cx="4071476" cy="2837244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 func decorator1(input myType) myType {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ru-RU" sz="13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Добавили новую логику к input </a:t>
            </a:r>
            <a:br>
              <a:rPr b="0" i="0" lang="ru-RU" sz="13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и вернули его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var myVar myType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Обернули myVar в первый декоратор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myVar = decorator1(myVar)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// Обернули myVar во второй декоратор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myVar = decorator2(myVar)</a:t>
            </a:r>
            <a:b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ru-RU" sz="1300" u="none" cap="none" strike="noStrike">
                <a:solidFill>
                  <a:srgbClr val="FFAE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AE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4" name="Google Shape;5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50" y="3050134"/>
            <a:ext cx="3760950" cy="1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VK New Color">
  <a:themeElements>
    <a:clrScheme name="VK New Color">
      <a:dk1>
        <a:srgbClr val="000000"/>
      </a:dk1>
      <a:lt1>
        <a:srgbClr val="EBF3F9"/>
      </a:lt1>
      <a:dk2>
        <a:srgbClr val="A7A7A7"/>
      </a:dk2>
      <a:lt2>
        <a:srgbClr val="535353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